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25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971DE-4A89-4254-AD27-BCB4134FD302}" type="datetimeFigureOut">
              <a:rPr lang="zh-TW" altLang="en-US" smtClean="0"/>
              <a:t>2018/12/6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AD672-67AD-49D7-AC06-0BACF910DE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42910" y="428604"/>
            <a:ext cx="7772400" cy="1470025"/>
          </a:xfrm>
        </p:spPr>
        <p:txBody>
          <a:bodyPr/>
          <a:lstStyle/>
          <a:p>
            <a:r>
              <a:rPr lang="vi-VN" b="1" dirty="0"/>
              <a:t>Làm sao để bảo vệ </a:t>
            </a:r>
            <a:r>
              <a:rPr lang="vi-VN" b="1" dirty="0" smtClean="0"/>
              <a:t>con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ãbao ve con em khoi yeu rau xanh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350520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vi-VN" sz="4000" b="1" dirty="0"/>
              <a:t>Đến hết lớp 9, khoảng 10% </a:t>
            </a:r>
            <a:r>
              <a:rPr lang="vi-VN" sz="4000" b="1" dirty="0" smtClean="0"/>
              <a:t>học</a:t>
            </a:r>
            <a:endParaRPr lang="en-US" sz="4000" b="1" dirty="0" smtClean="0"/>
          </a:p>
          <a:p>
            <a:pPr>
              <a:buNone/>
            </a:pPr>
            <a:r>
              <a:rPr lang="vi-VN" sz="4000" b="1" dirty="0" smtClean="0"/>
              <a:t>sinh </a:t>
            </a:r>
            <a:r>
              <a:rPr lang="vi-VN" sz="4000" b="1" dirty="0"/>
              <a:t>đã từng quan hệ tình </a:t>
            </a:r>
            <a:r>
              <a:rPr lang="vi-VN" sz="4000" b="1" dirty="0" smtClean="0"/>
              <a:t>dục</a:t>
            </a:r>
            <a:endParaRPr lang="en-US" sz="4000" b="1" dirty="0" smtClean="0"/>
          </a:p>
          <a:p>
            <a:pPr>
              <a:buNone/>
            </a:pPr>
            <a:r>
              <a:rPr lang="vi-VN" sz="4000" b="1" dirty="0" smtClean="0"/>
              <a:t>hết </a:t>
            </a:r>
            <a:r>
              <a:rPr lang="vi-VN" sz="4000" b="1" dirty="0"/>
              <a:t>lớp 12 thì con số này là 39</a:t>
            </a:r>
            <a:r>
              <a:rPr lang="vi-VN" sz="4000" b="1" dirty="0" smtClean="0"/>
              <a:t>%</a:t>
            </a:r>
            <a:endParaRPr lang="en-US" sz="4000" b="1" dirty="0" smtClean="0"/>
          </a:p>
          <a:p>
            <a:pPr>
              <a:buNone/>
            </a:pPr>
            <a:r>
              <a:rPr lang="vi-VN" sz="4000" b="1" dirty="0" smtClean="0"/>
              <a:t>10</a:t>
            </a:r>
            <a:r>
              <a:rPr lang="vi-VN" sz="4000" b="1" dirty="0"/>
              <a:t>% học sinh THPT báo cáo </a:t>
            </a:r>
            <a:r>
              <a:rPr lang="vi-VN" sz="4000" b="1" dirty="0" smtClean="0"/>
              <a:t>đã</a:t>
            </a:r>
            <a:r>
              <a:rPr lang="en-US" sz="4000" b="1" dirty="0" smtClean="0"/>
              <a:t> </a:t>
            </a:r>
            <a:r>
              <a:rPr lang="vi-VN" sz="4000" b="1" dirty="0" smtClean="0"/>
              <a:t>từng</a:t>
            </a:r>
            <a:r>
              <a:rPr lang="en-US" sz="4000" b="1" dirty="0" smtClean="0"/>
              <a:t> </a:t>
            </a:r>
            <a:r>
              <a:rPr lang="vi-VN" sz="4000" b="1" dirty="0" smtClean="0"/>
              <a:t>quan </a:t>
            </a:r>
            <a:r>
              <a:rPr lang="vi-VN" sz="4000" b="1" dirty="0"/>
              <a:t>hệ với từ 3 người trở lên.</a:t>
            </a:r>
            <a:endParaRPr lang="zh-TW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 l="24158" t="6198" r="31841" b="7036"/>
          <a:stretch>
            <a:fillRect/>
          </a:stretch>
        </p:blipFill>
        <p:spPr bwMode="auto">
          <a:xfrm>
            <a:off x="357158" y="1071546"/>
            <a:ext cx="832763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25020" t="6198" r="35292" b="10134"/>
          <a:stretch>
            <a:fillRect/>
          </a:stretch>
        </p:blipFill>
        <p:spPr bwMode="auto">
          <a:xfrm>
            <a:off x="357158" y="500042"/>
            <a:ext cx="8397933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24157" t="9296" r="36155" b="7036"/>
          <a:stretch>
            <a:fillRect/>
          </a:stretch>
        </p:blipFill>
        <p:spPr bwMode="auto">
          <a:xfrm>
            <a:off x="642910" y="1285860"/>
            <a:ext cx="7786742" cy="457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8676" name="Picture 4" descr="ãgia ÄÃ¬nh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71480"/>
            <a:ext cx="6357982" cy="5600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298"/>
            <a:ext cx="6286500" cy="405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ãbao ve con em khoi xam hai tinh duc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57166"/>
            <a:ext cx="6429420" cy="63247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Picture 4" descr="ç¸éåç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6215106" cy="6111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ãbao ve con em khoi xam hai tinh duc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85728"/>
            <a:ext cx="6072230" cy="59733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4" descr="ãbao ve con em khoi xam hai tinh duc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00042"/>
            <a:ext cx="8665740" cy="5143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 descr="ç¸éåç"/>
          <p:cNvPicPr>
            <a:picLocks noChangeAspect="1" noChangeArrowheads="1"/>
          </p:cNvPicPr>
          <p:nvPr/>
        </p:nvPicPr>
        <p:blipFill>
          <a:blip r:embed="rId2"/>
          <a:srcRect l="51055" b="7273"/>
          <a:stretch>
            <a:fillRect/>
          </a:stretch>
        </p:blipFill>
        <p:spPr bwMode="auto">
          <a:xfrm>
            <a:off x="1071538" y="785794"/>
            <a:ext cx="6286544" cy="5573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2530" name="Picture 2" descr="ãbao ve con em khoi xam hai tinh duc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 l="33871" t="12903"/>
          <a:stretch>
            <a:fillRect/>
          </a:stretch>
        </p:blipFill>
        <p:spPr bwMode="auto">
          <a:xfrm>
            <a:off x="2571736" y="1571612"/>
            <a:ext cx="3905236" cy="3857622"/>
          </a:xfrm>
          <a:prstGeom prst="rect">
            <a:avLst/>
          </a:prstGeom>
          <a:noFill/>
        </p:spPr>
      </p:pic>
      <p:pic>
        <p:nvPicPr>
          <p:cNvPr id="22532" name="Picture 4" descr="ãbien bao camãçåçæå°çµæ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571480"/>
            <a:ext cx="2381250" cy="2381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b="1" dirty="0"/>
              <a:t>50% trẻ em xem nội dung người lớn và bạo lực trên </a:t>
            </a:r>
            <a:r>
              <a:rPr lang="vi-VN" b="1" dirty="0" smtClean="0"/>
              <a:t>mạng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78" name="Picture 2" descr="ãtráº» em vÃ  cÃ´ng nghá»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6038850" cy="4038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64</Words>
  <Application>Microsoft Office PowerPoint</Application>
  <PresentationFormat>如螢幕大小 (4:3)</PresentationFormat>
  <Paragraphs>6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Làm sao để bảo vệ con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50% trẻ em xem nội dung người lớn và bạo lực trên mạng</vt:lpstr>
      <vt:lpstr>投影片 10</vt:lpstr>
      <vt:lpstr>投影片 11</vt:lpstr>
      <vt:lpstr>投影片 12</vt:lpstr>
      <vt:lpstr>投影片 13</vt:lpstr>
      <vt:lpstr>投影片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Làm sao để bảo vệ con</dc:title>
  <dc:creator>DaTang</dc:creator>
  <cp:lastModifiedBy>DaTang</cp:lastModifiedBy>
  <cp:revision>5</cp:revision>
  <dcterms:created xsi:type="dcterms:W3CDTF">2018-12-06T11:37:12Z</dcterms:created>
  <dcterms:modified xsi:type="dcterms:W3CDTF">2018-12-06T12:17:19Z</dcterms:modified>
</cp:coreProperties>
</file>